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7" r:id="rId2"/>
    <p:sldId id="279" r:id="rId3"/>
    <p:sldId id="272" r:id="rId4"/>
    <p:sldId id="273" r:id="rId5"/>
    <p:sldId id="274" r:id="rId6"/>
    <p:sldId id="275" r:id="rId7"/>
    <p:sldId id="276" r:id="rId8"/>
    <p:sldId id="278" r:id="rId9"/>
    <p:sldId id="258" r:id="rId10"/>
    <p:sldId id="259" r:id="rId11"/>
    <p:sldId id="261" r:id="rId12"/>
    <p:sldId id="262" r:id="rId13"/>
    <p:sldId id="263" r:id="rId14"/>
    <p:sldId id="264" r:id="rId15"/>
    <p:sldId id="285" r:id="rId16"/>
    <p:sldId id="281" r:id="rId17"/>
    <p:sldId id="282" r:id="rId18"/>
    <p:sldId id="283" r:id="rId19"/>
    <p:sldId id="284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>
        <p:scale>
          <a:sx n="107" d="100"/>
          <a:sy n="107" d="100"/>
        </p:scale>
        <p:origin x="-270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4672-57EA-453D-B043-918CC6742A7F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503B-6379-43FB-9A19-AB8DEC09F7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file:///C:\Users\&#1051;&#1072;&#1088;&#1080;&#1089;&#1072;\Downloads\Nepravil_nyy_-_otvet_mp3davalka.com.mp3" TargetMode="External"/><Relationship Id="rId7" Type="http://schemas.openxmlformats.org/officeDocument/2006/relationships/image" Target="../media/image55.gif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17.wav"/><Relationship Id="rId7" Type="http://schemas.openxmlformats.org/officeDocument/2006/relationships/image" Target="../media/image55.gif"/><Relationship Id="rId2" Type="http://schemas.openxmlformats.org/officeDocument/2006/relationships/audio" Target="file:///C:\Users\&#1051;&#1072;&#1088;&#1080;&#1089;&#1072;\Downloads\Nepravil_nyy_-_otvet_mp3davalka.com.mp3" TargetMode="External"/><Relationship Id="rId1" Type="http://schemas.openxmlformats.org/officeDocument/2006/relationships/audio" Target="../media/audio18.wav"/><Relationship Id="rId6" Type="http://schemas.openxmlformats.org/officeDocument/2006/relationships/image" Target="../media/image54.jpeg"/><Relationship Id="rId5" Type="http://schemas.openxmlformats.org/officeDocument/2006/relationships/image" Target="../media/image57.jpeg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file:///C:\Users\&#1051;&#1072;&#1088;&#1080;&#1089;&#1072;\Downloads\Nepravil_nyy_-_otvet_mp3davalka.com.mp3" TargetMode="External"/><Relationship Id="rId7" Type="http://schemas.openxmlformats.org/officeDocument/2006/relationships/image" Target="../media/image55.gif"/><Relationship Id="rId2" Type="http://schemas.openxmlformats.org/officeDocument/2006/relationships/audio" Target="../media/audio17.wav"/><Relationship Id="rId1" Type="http://schemas.openxmlformats.org/officeDocument/2006/relationships/audio" Target="../media/audio19.wav"/><Relationship Id="rId6" Type="http://schemas.openxmlformats.org/officeDocument/2006/relationships/image" Target="../media/image54.jpeg"/><Relationship Id="rId5" Type="http://schemas.openxmlformats.org/officeDocument/2006/relationships/image" Target="../media/image61.jpeg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file:///C:\Users\&#1051;&#1072;&#1088;&#1080;&#1089;&#1072;\Downloads\Nepravil_nyy_-_otvet_mp3davalka.com.mp3" TargetMode="External"/><Relationship Id="rId7" Type="http://schemas.openxmlformats.org/officeDocument/2006/relationships/image" Target="../media/image55.gif"/><Relationship Id="rId2" Type="http://schemas.openxmlformats.org/officeDocument/2006/relationships/audio" Target="../media/audio17.wav"/><Relationship Id="rId1" Type="http://schemas.openxmlformats.org/officeDocument/2006/relationships/audio" Target="../media/audio20.wav"/><Relationship Id="rId6" Type="http://schemas.openxmlformats.org/officeDocument/2006/relationships/image" Target="../media/image54.jpeg"/><Relationship Id="rId5" Type="http://schemas.openxmlformats.org/officeDocument/2006/relationships/image" Target="../media/image65.jpeg"/><Relationship Id="rId10" Type="http://schemas.openxmlformats.org/officeDocument/2006/relationships/image" Target="../media/image6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914.hNGiK7OgszvNg5ASHckdzL6V5q1urI70mjK4qOvgYr-5zbYfgVlGhmABivsbHiCbOvsp3CBXdnr1d_1kMy7UPjsRWF8GmJx2yyYrCq8vEDxXKKpx2pGZIF9W6YwMtOAb.0f3423d12b28c525d99f152800845b528e4a974c&amp;uuid=&amp;state=tid_Wvm4RM28ca_MiO4Ne9osTPtpHS9wicjEF5X7fRziVPIHCd9FyQ&amp;data=UlNrNmk5WktYejR0eWJFYk1LdmtxampHX29oZ3ZReWZIMks5a2EybkpIenkybm1tUlFJNWR1elhIYmxIeHVTeDFKME1QejVFWTNvN0tVZ3YwdFQ0dEI3Njd3SEpFQVNZSW9mVVp0Zjc3TmpDRlBvZ2dWN0l6RHd4U3c3VEZFMU81OWRDRTJjZ1VNcHFOZk95em44Z2NR&amp;b64e=2&amp;sign=4d55c7ae7a6f09147e1c13580e2aef9c&amp;keyno=0&amp;l10n=ru" TargetMode="External"/><Relationship Id="rId2" Type="http://schemas.openxmlformats.org/officeDocument/2006/relationships/hyperlink" Target="http://yandex.ru/clck/jsredir?from=yandex.ru;images/search;images;;&amp;text=&amp;etext=914.dDWY4bu8Vao-aG-jQb5HiNsdt-ZYtI5H02UwX1nGN9vMcCYat6Zza6nVTbSSRvNnhC2lCpZGHMZeCy2CUXWK7Ul21WK5TdsgLUGX0_XR7u_1WsiVesL3nqJK5UfXZUHQ.3c78892a2c0d6aea110efb62c7c4494388722995&amp;uuid=&amp;state=tid_Wvm4RM28ca_MiO4Ne9osTPtpHS9wicjEF5X7fRziVPIHCd9FyQ&amp;data=UlNrNmk5WktYejR0eWJFYk1LdmtxbEhIVUJ0Rlo0ZHR0azNIYlZfUWRxSUVFUEFKSnRrZDNXMUt2OTdzck5WS2V6YTlrT0NpdHlmNnRFNTkzT0Q0Q1g4TlhnSDVXbmpfVWZEb00wOGxqWDRwakpEazI1OEI3SWpMMHhMemY0dHRDNHpqUHhWeWtaNk5hdkpJVFliRVZpci1RdFVoTnZXNVpQcHVlNmxkbXpTM1pNODNVdVlJTHhTamM3WVpMRnYtazZRRnUzX0dBNm05QnhBRjZMMEdFYzk4ZUhFSVllLW1hWjBfY0NsZEpUaWVQMWd2ckJ4cnhXeTk0QlpxdjFVX2ViN2dZM2lhNUc4U2VrallnVnJiQ1lxcE1qanhPaXdfdWN5OHZ6bV9VV0dxd3hPc0E4TGNjTUxmVnIyRk04ejJ4bzJVQkNaZzZzaHdKMGZ4VzVOSlQwWGp3UzhYZ0pKNQ&amp;b64e=2&amp;sign=6b387207717e544ecf6abb6a7f3b4736&amp;keyno=0&amp;l10n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clck/jsredir?from=yandex.ru;images/search;images;;&amp;text=&amp;etext=914.sLnhIRBtJLOyfjy4kn9nsmFm7unXs3jpWYfHqnEK5UVQVL_cYrdeOqcwl4vocNmXVUZQ0NrtFrXw3iCL8B3pwSbYkcFrv8zjry84tVkSmYeFWXQH_xA67zGPmCOBSWJ-.0a00d48d2eede7712b5ab496f0c27c55e04221b4&amp;uuid=&amp;state=tid_Wvm4RM28ca_MiO4Ne9osTPtpHS9wicjEF5X7fRziVPIHCd9FyQ&amp;data=UlNrNmk5WktYejR0eWJFYk1LdmtxbkFSM2NHel9UX0RzcklQWWFwVktHSUZndWpYM0w2Q0FiLWhpRGNCR1E5OEE5ZkRiQk96V05VdnNHXzFjaFpwNnk2TkRidXpYM2VCMFV4SmJGdFk2MHVCeFhWZmdUZi14cWQ3Uml0eXdSS3Q&amp;b64e=2&amp;sign=1d824dfad75b73e8c52db135833a57af&amp;keyno=0&amp;l10n=ru" TargetMode="External"/><Relationship Id="rId5" Type="http://schemas.openxmlformats.org/officeDocument/2006/relationships/hyperlink" Target="http://yandex.ru/clck/jsredir?from=yandex.ru;images/search;images;;&amp;text=&amp;etext=914.TujUzFDkzJjgtHiKEZeogKjjRJtRdFYXTb1_JJZ6CjCA_3jkJy_Xo_q9Ops2i71zIzTvKddNJOO4N5pEd3LUn1uBqjYdfLvquwXWP1rzAMPeyz_z6AauJMyHOP-3GMRoNKH43P6odIeGT5oVjzdTIQ.5503ec815750da3f6fcbba45ed4420108d7c1810&amp;uuid=&amp;state=tid_Wvm4RM28ca_MiO4Ne9osTPtpHS9wicjEF5X7fRziVPIHCd9FyQ&amp;data=UlNrNmk5WktYejR0eWJFYk1LdmtxbVptNnIwU0hhWU9jUHJNVXZ0MERMMTJJR3ZpU3ZQdkxfTk9vbERmNm80VHZ4VlRjYXNzRllqdnduMnJYbjRWR1lJcGVLaXNnUmFFV0NjRXQ5UjFJVzByT3ZyM2ViZlRhTHh5THF0MVlPSjdoTmhEY3p1QWFuNzIwTFNhNXlTUUtMZ0NVLWh6dTVwSzZBRUxUQzBhU0pZ&amp;b64e=2&amp;sign=ed81fbca4a968d91cead6705e2823d95&amp;keyno=0&amp;l10n=ru" TargetMode="External"/><Relationship Id="rId4" Type="http://schemas.openxmlformats.org/officeDocument/2006/relationships/hyperlink" Target="https://yandex.ru/images?uinfo=sw-1366-sh-768-ww-1349-wh-624-pd-1-wp-16x9_1366x768-lt-3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jpe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351155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7200" b="1" i="1" dirty="0" smtClean="0">
                <a:solidFill>
                  <a:srgbClr val="FF0000"/>
                </a:solidFill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020"/>
            <a:ext cx="89289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6600" b="1" i="1" dirty="0" smtClean="0">
                <a:solidFill>
                  <a:srgbClr val="7030A0"/>
                </a:solidFill>
              </a:rPr>
              <a:t>Все профессии нужны, все профессии важны!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3600" b="1" i="1" dirty="0"/>
              <a:t>В</a:t>
            </a:r>
            <a:r>
              <a:rPr lang="ru-RU" sz="3600" b="1" i="1" dirty="0" smtClean="0"/>
              <a:t>оспитатель</a:t>
            </a:r>
            <a:r>
              <a:rPr lang="ru-RU" sz="3600" b="1" i="1" dirty="0" smtClean="0"/>
              <a:t>: </a:t>
            </a:r>
          </a:p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Лыскова</a:t>
            </a:r>
            <a:r>
              <a:rPr lang="ru-RU" sz="4000" b="1" i="1" dirty="0" smtClean="0">
                <a:solidFill>
                  <a:srgbClr val="C00000"/>
                </a:solidFill>
              </a:rPr>
              <a:t> Евгения Борисовна</a:t>
            </a:r>
            <a:r>
              <a:rPr lang="ru-RU" sz="4400" b="1" i="1" dirty="0" smtClean="0">
                <a:solidFill>
                  <a:srgbClr val="FF0000"/>
                </a:solidFill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> </a:t>
            </a:r>
            <a:r>
              <a:rPr lang="ru-RU" b="1" i="1" dirty="0" smtClean="0"/>
              <a:t>МАДОУ «ЦРР - Детский сад № 21»</a:t>
            </a:r>
            <a:br>
              <a:rPr lang="ru-RU" b="1" i="1" dirty="0" smtClean="0"/>
            </a:br>
            <a:r>
              <a:rPr lang="ru-RU" b="1" i="1" dirty="0" smtClean="0"/>
              <a:t>  Пермский край,</a:t>
            </a:r>
            <a:br>
              <a:rPr lang="ru-RU" b="1" i="1" dirty="0" smtClean="0"/>
            </a:br>
            <a:r>
              <a:rPr lang="ru-RU" b="1" i="1" dirty="0" smtClean="0"/>
              <a:t>г.Лысьва 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46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14290"/>
            <a:ext cx="1571636" cy="1771650"/>
          </a:xfrm>
          <a:prstGeom prst="rect">
            <a:avLst/>
          </a:prstGeom>
        </p:spPr>
      </p:pic>
      <p:pic>
        <p:nvPicPr>
          <p:cNvPr id="4" name="Рисунок 3" descr="pl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8EAE7"/>
              </a:clrFrom>
              <a:clrTo>
                <a:srgbClr val="E8EA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4786322"/>
            <a:ext cx="2428860" cy="166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et-trusa-medicala-cu-accesorii_1_fullsiz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143116"/>
            <a:ext cx="1791540" cy="2214554"/>
          </a:xfrm>
          <a:prstGeom prst="rect">
            <a:avLst/>
          </a:prstGeom>
        </p:spPr>
      </p:pic>
      <p:pic>
        <p:nvPicPr>
          <p:cNvPr id="6" name="Рисунок 5" descr="shpric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3786190"/>
            <a:ext cx="2158756" cy="2158756"/>
          </a:xfrm>
          <a:prstGeom prst="rect">
            <a:avLst/>
          </a:prstGeom>
        </p:spPr>
      </p:pic>
      <p:pic>
        <p:nvPicPr>
          <p:cNvPr id="7" name="Рисунок 6" descr="Doktor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357298"/>
            <a:ext cx="2286017" cy="1619253"/>
          </a:xfrm>
          <a:prstGeom prst="rect">
            <a:avLst/>
          </a:prstGeom>
        </p:spPr>
      </p:pic>
      <p:pic>
        <p:nvPicPr>
          <p:cNvPr id="8" name="Рисунок 7" descr="73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256" y="1000108"/>
            <a:ext cx="3357586" cy="5072098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57147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ba649c7a686e398d7ff87a4a88c27a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85794"/>
            <a:ext cx="2809878" cy="1924049"/>
          </a:xfrm>
          <a:prstGeom prst="rect">
            <a:avLst/>
          </a:prstGeom>
        </p:spPr>
      </p:pic>
      <p:pic>
        <p:nvPicPr>
          <p:cNvPr id="4" name="Рисунок 3" descr="ejhssvi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378" y="4357694"/>
            <a:ext cx="2786082" cy="211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500570"/>
            <a:ext cx="1809750" cy="1809750"/>
          </a:xfrm>
          <a:prstGeom prst="rect">
            <a:avLst/>
          </a:prstGeom>
        </p:spPr>
      </p:pic>
      <p:pic>
        <p:nvPicPr>
          <p:cNvPr id="6" name="Рисунок 5" descr="52827_6093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5744" y="1142984"/>
            <a:ext cx="2071702" cy="2238374"/>
          </a:xfrm>
          <a:prstGeom prst="rect">
            <a:avLst/>
          </a:prstGeom>
        </p:spPr>
      </p:pic>
      <p:pic>
        <p:nvPicPr>
          <p:cNvPr id="7" name="Рисунок 6" descr="kartochki_profesii_prodave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428604"/>
            <a:ext cx="4071934" cy="6124575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57147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bZEZGBDdASsBSG2RKeK8Z7NbzkTbYZE7rrtkh5bb7SNtsf4z96_8zasdQk8H_s134486016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85728"/>
            <a:ext cx="1714480" cy="2203892"/>
          </a:xfrm>
          <a:prstGeom prst="rect">
            <a:avLst/>
          </a:prstGeom>
        </p:spPr>
      </p:pic>
      <p:pic>
        <p:nvPicPr>
          <p:cNvPr id="4" name="Рисунок 3" descr="BigRedSmile-A-screwdriver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072074"/>
            <a:ext cx="1583060" cy="1531825"/>
          </a:xfrm>
          <a:prstGeom prst="rect">
            <a:avLst/>
          </a:prstGeom>
        </p:spPr>
      </p:pic>
      <p:pic>
        <p:nvPicPr>
          <p:cNvPr id="5" name="Рисунок 4" descr="molotok_slesa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85728"/>
            <a:ext cx="2285992" cy="2428892"/>
          </a:xfrm>
          <a:prstGeom prst="rect">
            <a:avLst/>
          </a:prstGeom>
        </p:spPr>
      </p:pic>
      <p:pic>
        <p:nvPicPr>
          <p:cNvPr id="6" name="Рисунок 5" descr="SnarkHunter-Hammer-and-Nai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428868"/>
            <a:ext cx="1615366" cy="2204531"/>
          </a:xfrm>
          <a:prstGeom prst="rect">
            <a:avLst/>
          </a:prstGeom>
        </p:spPr>
      </p:pic>
      <p:pic>
        <p:nvPicPr>
          <p:cNvPr id="7" name="Рисунок 6" descr="utensile-sega-architett-01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643314"/>
            <a:ext cx="1584156" cy="2144971"/>
          </a:xfrm>
          <a:prstGeom prst="rect">
            <a:avLst/>
          </a:prstGeom>
        </p:spPr>
      </p:pic>
      <p:pic>
        <p:nvPicPr>
          <p:cNvPr id="8" name="Рисунок 7" descr="c1a7cb6036590bc9eb3cd8072c9d218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6" y="1071546"/>
            <a:ext cx="4429124" cy="5143536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57147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e281723bd8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85728"/>
            <a:ext cx="2786082" cy="2928934"/>
          </a:xfrm>
          <a:prstGeom prst="rect">
            <a:avLst/>
          </a:prstGeom>
        </p:spPr>
      </p:pic>
      <p:pic>
        <p:nvPicPr>
          <p:cNvPr id="7" name="Рисунок 6" descr="5b9227de12dffb0a31045038c3a2a11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43446"/>
            <a:ext cx="2357422" cy="2214554"/>
          </a:xfrm>
          <a:prstGeom prst="rect">
            <a:avLst/>
          </a:prstGeom>
        </p:spPr>
      </p:pic>
      <p:pic>
        <p:nvPicPr>
          <p:cNvPr id="8" name="Рисунок 7" descr="8393897_w640_h640_schit_metal_gost_komp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3659188"/>
            <a:ext cx="2643206" cy="3198812"/>
          </a:xfrm>
          <a:prstGeom prst="rect">
            <a:avLst/>
          </a:prstGeom>
        </p:spPr>
      </p:pic>
      <p:pic>
        <p:nvPicPr>
          <p:cNvPr id="9" name="Рисунок 8" descr="untitled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85728"/>
            <a:ext cx="2571768" cy="2357430"/>
          </a:xfrm>
          <a:prstGeom prst="rect">
            <a:avLst/>
          </a:prstGeom>
        </p:spPr>
      </p:pic>
      <p:pic>
        <p:nvPicPr>
          <p:cNvPr id="10" name="Рисунок 9" descr="1398689446_pogarnuy2_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785794"/>
            <a:ext cx="3714744" cy="571504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14884"/>
            <a:ext cx="2593237" cy="2143116"/>
          </a:xfrm>
          <a:prstGeom prst="rect">
            <a:avLst/>
          </a:prstGeom>
        </p:spPr>
      </p:pic>
      <p:pic>
        <p:nvPicPr>
          <p:cNvPr id="4" name="Рисунок 3" descr="0000421987preview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071678"/>
            <a:ext cx="2786050" cy="2262189"/>
          </a:xfrm>
          <a:prstGeom prst="rect">
            <a:avLst/>
          </a:prstGeom>
        </p:spPr>
      </p:pic>
      <p:pic>
        <p:nvPicPr>
          <p:cNvPr id="5" name="Рисунок 4" descr="melki-dlja-risovanija-nabor-12sht-6-cvetov-zhelt-sinij-krasn-zelen-rozovyj-oranzh-50gr-30928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4572008"/>
            <a:ext cx="1937970" cy="2285992"/>
          </a:xfrm>
          <a:prstGeom prst="rect">
            <a:avLst/>
          </a:prstGeom>
        </p:spPr>
      </p:pic>
      <p:pic>
        <p:nvPicPr>
          <p:cNvPr id="6" name="Рисунок 5" descr="ukazka-derevyannaya-dlya-uchiteley-9fd7-1380983037724848-1-bi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357686" cy="1963097"/>
          </a:xfrm>
          <a:prstGeom prst="rect">
            <a:avLst/>
          </a:prstGeom>
        </p:spPr>
      </p:pic>
      <p:pic>
        <p:nvPicPr>
          <p:cNvPr id="7" name="Рисунок 6" descr="photo19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143116"/>
            <a:ext cx="2214578" cy="1952622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  <p:pic>
        <p:nvPicPr>
          <p:cNvPr id="9" name="Рисунок 8" descr="m59e852b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570" y="428604"/>
            <a:ext cx="3286148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98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216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92159721_221058_70055700x50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0"/>
            <a:ext cx="2766090" cy="2857496"/>
          </a:xfrm>
          <a:prstGeom prst="rect">
            <a:avLst/>
          </a:prstGeom>
        </p:spPr>
      </p:pic>
      <p:pic>
        <p:nvPicPr>
          <p:cNvPr id="4" name="Рисунок 3" descr="039737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3500438"/>
            <a:ext cx="3428992" cy="285752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1857356" y="285728"/>
            <a:ext cx="304800" cy="304800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8"/>
          <a:stretch>
            <a:fillRect/>
          </a:stretch>
        </p:blipFill>
        <p:spPr>
          <a:xfrm>
            <a:off x="8572528" y="3857628"/>
            <a:ext cx="304800" cy="304800"/>
          </a:xfrm>
          <a:prstGeom prst="rect">
            <a:avLst/>
          </a:prstGeom>
        </p:spPr>
      </p:pic>
      <p:pic>
        <p:nvPicPr>
          <p:cNvPr id="8" name="Nepravil_nyy_-_otvet_mp3davalka.com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864396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</p:spPr>
      </p:pic>
      <p:pic>
        <p:nvPicPr>
          <p:cNvPr id="4" name="Рисунок 3" descr="92159721_221058_70055700x50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214290"/>
            <a:ext cx="3480438" cy="3000396"/>
          </a:xfrm>
          <a:prstGeom prst="rect">
            <a:avLst/>
          </a:prstGeom>
        </p:spPr>
      </p:pic>
      <p:pic>
        <p:nvPicPr>
          <p:cNvPr id="5" name="Рисунок 4" descr="039737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3786190"/>
            <a:ext cx="3428992" cy="285752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  <p:pic>
        <p:nvPicPr>
          <p:cNvPr id="7" name="Nepravil_nyy_-_otvet_mp3davalka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3" name="j0214098.wav"/>
          </p:nvPr>
        </p:nvPicPr>
        <p:blipFill>
          <a:blip r:embed="rId10"/>
          <a:stretch>
            <a:fillRect/>
          </a:stretch>
        </p:blipFill>
        <p:spPr>
          <a:xfrm>
            <a:off x="8572528" y="37861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nYo1H-W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  <p:pic>
        <p:nvPicPr>
          <p:cNvPr id="3" name="Рисунок 2" descr="92159721_221058_70055700x50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214290"/>
            <a:ext cx="3357586" cy="2857520"/>
          </a:xfrm>
          <a:prstGeom prst="rect">
            <a:avLst/>
          </a:prstGeom>
        </p:spPr>
      </p:pic>
      <p:pic>
        <p:nvPicPr>
          <p:cNvPr id="4" name="Рисунок 3" descr="039737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62" y="3857628"/>
            <a:ext cx="3643338" cy="2643206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8572528" y="4071942"/>
            <a:ext cx="304800" cy="304800"/>
          </a:xfrm>
          <a:prstGeom prst="rect">
            <a:avLst/>
          </a:prstGeom>
        </p:spPr>
      </p:pic>
      <p:pic>
        <p:nvPicPr>
          <p:cNvPr id="7" name="Nepravil_nyy_-_otvet_mp3davalka.com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883920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54QQ2o3_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  <p:pic>
        <p:nvPicPr>
          <p:cNvPr id="3" name="Рисунок 2" descr="92159721_221058_70055700x50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85728"/>
            <a:ext cx="3909066" cy="3286148"/>
          </a:xfrm>
          <a:prstGeom prst="rect">
            <a:avLst/>
          </a:prstGeom>
        </p:spPr>
      </p:pic>
      <p:pic>
        <p:nvPicPr>
          <p:cNvPr id="4" name="Рисунок 3" descr="039737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4071942"/>
            <a:ext cx="4143404" cy="2428892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9"/>
          <a:stretch>
            <a:fillRect/>
          </a:stretch>
        </p:blipFill>
        <p:spPr>
          <a:xfrm>
            <a:off x="8501090" y="4357694"/>
            <a:ext cx="304800" cy="304800"/>
          </a:xfrm>
          <a:prstGeom prst="rect">
            <a:avLst/>
          </a:prstGeom>
        </p:spPr>
      </p:pic>
      <p:pic>
        <p:nvPicPr>
          <p:cNvPr id="7" name="Nepravil_nyy_-_otvet_mp3davalka.com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883920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50003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3036409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FF"/>
              </a:solidFill>
              <a:latin typeface="Calibri" pitchFamily="34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this-is-happiness.ru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imgplusdb.com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85728"/>
            <a:ext cx="5133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/>
              <a:t>Интернет-ресурсы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31664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4"/>
              </a:rPr>
              <a:t>yandex.ru/images</a:t>
            </a:r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Стихотворение: «Все профессии нужны» – автор: Светлана Боголюбова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475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5"/>
              </a:rPr>
              <a:t>novoepokolenye.ru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286256"/>
            <a:ext cx="3357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6"/>
              </a:rPr>
              <a:t>pictures11.ru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96578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8578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8174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9638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0956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86675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35715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08817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«Угадай профессию по предметам труда»</a:t>
            </a:r>
            <a:endParaRPr lang="ru-RU" dirty="0"/>
          </a:p>
        </p:txBody>
      </p:sp>
      <p:pic>
        <p:nvPicPr>
          <p:cNvPr id="4" name="Рисунок 3" descr="0006-005-Lopatk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14686"/>
            <a:ext cx="1643074" cy="1833532"/>
          </a:xfrm>
          <a:prstGeom prst="rect">
            <a:avLst/>
          </a:prstGeom>
        </p:spPr>
      </p:pic>
      <p:pic>
        <p:nvPicPr>
          <p:cNvPr id="5" name="Рисунок 4" descr="9a4657f1e5b93b34d0c9d00d8042a67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072074"/>
            <a:ext cx="1643074" cy="1520816"/>
          </a:xfrm>
          <a:prstGeom prst="rect">
            <a:avLst/>
          </a:prstGeom>
        </p:spPr>
      </p:pic>
      <p:pic>
        <p:nvPicPr>
          <p:cNvPr id="6" name="Рисунок 5" descr="83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5026351"/>
            <a:ext cx="1643074" cy="1831649"/>
          </a:xfrm>
          <a:prstGeom prst="rect">
            <a:avLst/>
          </a:prstGeom>
        </p:spPr>
      </p:pic>
      <p:pic>
        <p:nvPicPr>
          <p:cNvPr id="7" name="Рисунок 6" descr="-000041660_p_l-1200x120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3214686"/>
            <a:ext cx="2285992" cy="2214554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1857364"/>
            <a:ext cx="1809750" cy="1809750"/>
          </a:xfrm>
          <a:prstGeom prst="rect">
            <a:avLst/>
          </a:prstGeom>
        </p:spPr>
      </p:pic>
      <p:pic>
        <p:nvPicPr>
          <p:cNvPr id="9" name="Рисунок 8" descr="phoca_thumb_l_Ladle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285860"/>
            <a:ext cx="2438400" cy="1588770"/>
          </a:xfrm>
          <a:prstGeom prst="rect">
            <a:avLst/>
          </a:prstGeom>
        </p:spPr>
      </p:pic>
      <p:pic>
        <p:nvPicPr>
          <p:cNvPr id="10" name="Рисунок 9" descr="hello_html_m3baba9c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818" y="1928802"/>
            <a:ext cx="3571900" cy="4143404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214282" y="642918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864396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36</Words>
  <Application>Microsoft Office PowerPoint</Application>
  <PresentationFormat>Экран (4:3)</PresentationFormat>
  <Paragraphs>20</Paragraphs>
  <Slides>20</Slides>
  <Notes>0</Notes>
  <HiddenSlides>0</HiddenSlides>
  <MMClips>27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«Угадай профессию по предметам труда»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Лариса</dc:creator>
  <cp:lastModifiedBy>Gjkmpjdfntkm</cp:lastModifiedBy>
  <cp:revision>42</cp:revision>
  <dcterms:created xsi:type="dcterms:W3CDTF">2015-12-26T08:03:26Z</dcterms:created>
  <dcterms:modified xsi:type="dcterms:W3CDTF">2020-11-13T06:01:33Z</dcterms:modified>
</cp:coreProperties>
</file>